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1"/>
  </p:notesMasterIdLst>
  <p:sldIdLst>
    <p:sldId id="415" r:id="rId2"/>
    <p:sldId id="257" r:id="rId3"/>
    <p:sldId id="258" r:id="rId4"/>
    <p:sldId id="259" r:id="rId5"/>
    <p:sldId id="260" r:id="rId6"/>
    <p:sldId id="261" r:id="rId7"/>
    <p:sldId id="41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8" r:id="rId104"/>
    <p:sldId id="357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3" r:id="rId159"/>
    <p:sldId id="414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FD5B6-C5AE-4F31-8304-E3C5DFF014E2}" type="datetimeFigureOut">
              <a:rPr lang="en-CA" smtClean="0"/>
              <a:t>2015-07-28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3B3C7-5E1E-4864-A99E-C929DB7A5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781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B3C7-5E1E-4864-A99E-C929DB7A5DB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78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3B3C7-5E1E-4864-A99E-C929DB7A5DB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34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C9D2-D9AF-4BAF-9804-22B696C3B15C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26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8E7B-422D-4224-BF31-0A9D02BA6BB8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73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0DF91-2CD4-4122-9F59-F2779792EC38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69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21CD-2B8A-4BB8-BB4C-EFD89B409823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17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4718-69EF-46FA-930E-AFDE951E4607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15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E5BE-BBC3-47AA-B543-681B5A09E56E}" type="datetime1">
              <a:rPr lang="en-CA" smtClean="0"/>
              <a:t>2015-07-28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27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13209-FAEB-4C3C-BD7E-D610F1A30DBC}" type="datetime1">
              <a:rPr lang="en-CA" smtClean="0"/>
              <a:t>2015-07-28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94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F2CD-ACC4-4379-B142-3BE84D0E2360}" type="datetime1">
              <a:rPr lang="en-CA" smtClean="0"/>
              <a:t>2015-07-28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5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01DC-A459-460B-B115-A0F381A33DAB}" type="datetime1">
              <a:rPr lang="en-CA" smtClean="0"/>
              <a:t>2015-07-28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8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1269-FA1A-4CF2-8513-06BD0242D191}" type="datetime1">
              <a:rPr lang="en-CA" smtClean="0"/>
              <a:t>2015-07-28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21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EA72-2E94-4E4E-BDF3-88B4A088AECE}" type="datetime1">
              <a:rPr lang="en-CA" smtClean="0"/>
              <a:t>2015-07-28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9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A567-2B98-42A3-A7CF-C703EBD9798A}" type="datetime1">
              <a:rPr lang="en-CA" smtClean="0"/>
              <a:t>2015-07-28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A81BD-CAFE-4963-9CC3-9FCD17722A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15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3502886"/>
          </a:xfrm>
        </p:spPr>
        <p:txBody>
          <a:bodyPr>
            <a:noAutofit/>
          </a:bodyPr>
          <a:lstStyle/>
          <a:p>
            <a:pPr algn="ctr"/>
            <a:r>
              <a:rPr lang="en-CA" sz="4050" dirty="0"/>
              <a:t>Comparison Unit for Fingerprinting in Multicore Redundant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88526"/>
            <a:ext cx="7886700" cy="70144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CA" sz="1800" dirty="0"/>
              <a:t>Harsh Aurora</a:t>
            </a:r>
          </a:p>
          <a:p>
            <a:pPr marL="0" indent="0" algn="ctr">
              <a:buNone/>
            </a:pPr>
            <a:r>
              <a:rPr lang="en-CA" sz="1800" dirty="0"/>
              <a:t>29 July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5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3" y="1542787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5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37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8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CA" sz="3000" dirty="0"/>
              <a:t>Overflow!</a:t>
            </a:r>
          </a:p>
          <a:p>
            <a:r>
              <a:rPr lang="en-CA" dirty="0" smtClean="0"/>
              <a:t>Needs to be addressed at the source (i.e. core producing fingerprints)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 algn="ctr">
              <a:buNone/>
            </a:pPr>
            <a:r>
              <a:rPr lang="en-CA" sz="3000" dirty="0"/>
              <a:t>How?</a:t>
            </a:r>
          </a:p>
          <a:p>
            <a:r>
              <a:rPr lang="en-CA" dirty="0" smtClean="0"/>
              <a:t>Send an interrupt to the core to pause task execution when it nears its directory limit</a:t>
            </a:r>
          </a:p>
          <a:p>
            <a:r>
              <a:rPr lang="en-CA" dirty="0" smtClean="0"/>
              <a:t>Send another interrupt to resume task execution once all the fingerprints belonging to that core have been compared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5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System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6" y="1684497"/>
            <a:ext cx="7886699" cy="40411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3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0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3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4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2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9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57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5" y="1542288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0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4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06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5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7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45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6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49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5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97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5" y="1542288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1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2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7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73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5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5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5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6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7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7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5" y="1542288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6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5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0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3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8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3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89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5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0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4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26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94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5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8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6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0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9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5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46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41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5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0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8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3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95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Modified 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41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Vary </a:t>
            </a:r>
            <a:r>
              <a:rPr lang="en-CA" dirty="0" err="1" smtClean="0"/>
              <a:t>blocksize</a:t>
            </a:r>
            <a:endParaRPr lang="en-CA" dirty="0" smtClean="0"/>
          </a:p>
          <a:p>
            <a:r>
              <a:rPr lang="en-CA" dirty="0" smtClean="0"/>
              <a:t>Vary directory size</a:t>
            </a:r>
          </a:p>
          <a:p>
            <a:r>
              <a:rPr lang="en-CA" dirty="0" smtClean="0"/>
              <a:t>Vary task (type, length)</a:t>
            </a:r>
          </a:p>
          <a:p>
            <a:r>
              <a:rPr lang="en-CA" dirty="0" smtClean="0"/>
              <a:t>Discuss behavior when </a:t>
            </a:r>
            <a:r>
              <a:rPr lang="en-CA" dirty="0" err="1" smtClean="0"/>
              <a:t>maxcount</a:t>
            </a:r>
            <a:r>
              <a:rPr lang="en-CA" dirty="0" smtClean="0"/>
              <a:t> = directory size (</a:t>
            </a:r>
            <a:r>
              <a:rPr lang="en-CA" dirty="0" err="1" smtClean="0"/>
              <a:t>fprint</a:t>
            </a:r>
            <a:r>
              <a:rPr lang="en-CA" dirty="0" smtClean="0"/>
              <a:t> buffer)</a:t>
            </a:r>
          </a:p>
          <a:p>
            <a:r>
              <a:rPr lang="en-CA" dirty="0" smtClean="0"/>
              <a:t>Multiple tasks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1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TMR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Discuss additions</a:t>
            </a:r>
          </a:p>
          <a:p>
            <a:r>
              <a:rPr lang="en-CA" dirty="0" smtClean="0"/>
              <a:t>Results (same as before, and different tasks with DMR and TMR simultaneously)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0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7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2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4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29" y="1954000"/>
            <a:ext cx="5757143" cy="295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0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4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9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7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31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6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6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7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29" y="1954000"/>
            <a:ext cx="5757143" cy="295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5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63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2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6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3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17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0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6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3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0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9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29" y="1954000"/>
            <a:ext cx="5757143" cy="295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60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8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4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3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4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8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2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29" y="1954000"/>
            <a:ext cx="5757143" cy="295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7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5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8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8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6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34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49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2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20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8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29" y="1954000"/>
            <a:ext cx="5757143" cy="2950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7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1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2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9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6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4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0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3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958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48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Hardware System Overview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</a:t>
            </a:fld>
            <a:endParaRPr lang="en-CA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CA" dirty="0" smtClean="0"/>
          </a:p>
          <a:p>
            <a:endParaRPr lang="en-CA" dirty="0"/>
          </a:p>
          <a:p>
            <a:r>
              <a:rPr lang="en-CA" dirty="0" smtClean="0"/>
              <a:t>Existing system is implemented on an Altera </a:t>
            </a:r>
            <a:r>
              <a:rPr lang="en-CA" dirty="0" err="1" smtClean="0"/>
              <a:t>Arria</a:t>
            </a:r>
            <a:r>
              <a:rPr lang="en-CA" dirty="0" smtClean="0"/>
              <a:t> V FPGA</a:t>
            </a:r>
          </a:p>
          <a:p>
            <a:r>
              <a:rPr lang="en-CA" dirty="0" smtClean="0"/>
              <a:t>There are only 8 physical cores (limited resources)</a:t>
            </a:r>
          </a:p>
          <a:p>
            <a:r>
              <a:rPr lang="en-CA" dirty="0" smtClean="0"/>
              <a:t>All transactions are carried out on the same bus, leading to interference </a:t>
            </a:r>
          </a:p>
          <a:p>
            <a:r>
              <a:rPr lang="en-CA" dirty="0" smtClean="0"/>
              <a:t>As a result, some cores are granted bus access more frequently than others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16236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8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43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53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0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32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8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0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7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37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5" y="1542288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1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49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01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2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00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8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3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6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4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3" y="1542787"/>
            <a:ext cx="7543800" cy="35311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95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6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8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9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06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75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7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3" y="857251"/>
            <a:ext cx="7886700" cy="994172"/>
          </a:xfrm>
        </p:spPr>
        <p:txBody>
          <a:bodyPr/>
          <a:lstStyle/>
          <a:p>
            <a:pPr algn="ctr"/>
            <a:r>
              <a:rPr lang="en-CA" dirty="0" smtClean="0"/>
              <a:t>CFPU: What’s the problem?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" y="1543285"/>
            <a:ext cx="7543800" cy="35311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81BD-CAFE-4963-9CC3-9FCD17722A1D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8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</TotalTime>
  <Words>677</Words>
  <Application>Microsoft Office PowerPoint</Application>
  <PresentationFormat>On-screen Show (4:3)</PresentationFormat>
  <Paragraphs>341</Paragraphs>
  <Slides>159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Arial</vt:lpstr>
      <vt:lpstr>Calibri</vt:lpstr>
      <vt:lpstr>Calibri Light</vt:lpstr>
      <vt:lpstr>Office Theme</vt:lpstr>
      <vt:lpstr>Comparison Unit for Fingerprinting in Multicore Redundant Systems</vt:lpstr>
      <vt:lpstr>Hardware System Overview</vt:lpstr>
      <vt:lpstr>Hardware System Overview</vt:lpstr>
      <vt:lpstr>Hardware System Overview</vt:lpstr>
      <vt:lpstr>Hardware System Overview</vt:lpstr>
      <vt:lpstr>Hardware System Overview</vt:lpstr>
      <vt:lpstr>Hardware System Overview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CFPU: What’s the problem?</vt:lpstr>
      <vt:lpstr>Modified System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Modified CFPU</vt:lpstr>
      <vt:lpstr>Results</vt:lpstr>
      <vt:lpstr>TMR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Modifications to the comparison unit in a multicore redundant system</dc:title>
  <dc:creator>Harsh Aurora</dc:creator>
  <cp:lastModifiedBy>Harsh Aurora</cp:lastModifiedBy>
  <cp:revision>29</cp:revision>
  <dcterms:created xsi:type="dcterms:W3CDTF">2015-07-23T05:18:04Z</dcterms:created>
  <dcterms:modified xsi:type="dcterms:W3CDTF">2015-07-29T00:51:52Z</dcterms:modified>
</cp:coreProperties>
</file>